
<file path=[Content_Types].xml><?xml version="1.0" encoding="utf-8"?>
<Types xmlns="http://schemas.openxmlformats.org/package/2006/content-types">
  <Default ContentType="image/jpeg" Extension="jpg"/>
  <Default ContentType="application/xml" Extension="xml"/>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xml"/>
  <Override ContentType="application/vnd.openxmlformats-officedocument.presentationml.comments+xml" PartName="/ppt/comments/comment5.xml"/>
  <Override ContentType="application/vnd.openxmlformats-officedocument.presentationml.comments+xml" PartName="/ppt/comments/comment4.xml"/>
  <Override ContentType="application/vnd.openxmlformats-officedocument.presentationml.comments+xml" PartName="/ppt/comments/comment3.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Lst>
  <p:sldSz cy="68580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747775"/>
          </p15:clr>
        </p15:guide>
        <p15:guide id="2" pos="2880">
          <p15:clr>
            <a:srgbClr val="747775"/>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5" name="장준하"/>
  <p:cmAuthor clrIdx="1" id="1" initials="" lastIdx="1" name="박현진"/>
  <p:cmAuthor clrIdx="2" id="2" initials="" lastIdx="2" name="김준홍"/>
  <p:cmAuthor clrIdx="3" id="3" initials="" lastIdx="1" name="서울_2반_박진수"/>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commentAuthors" Target="commentAuthor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4-05-28T06:05:59.975">
    <p:pos x="6000" y="0"/>
    <p:text>일단 거의 비슷하지만 세 가지 옵션으로 작성해봤습니다. 피드백 주시면 고치겠습니다 !
1) 
저희 땅콩버터팀은 " Samsung Galaxy S24 sns 댓글 텍스트 분석"에 대한 프로젝트를 진행하였습니다.
올해 1분기에만 약 1400만대가 팔린 '갤럭시 S24 시리즈'는 연말까지 3600만대 판매가 예상되며, 2016년 이후 8년 만에 가장 많이 팔린 '갤럭시 시리즈' 스마트폰이 될 것으로 전망되고 있습니다. 인공지능 '삼성 가우스'가 탑재되어 기존 휴대폰과는 차원이 다른 AI 기능에 대해 만족하는 대중이 있는 반면, 부족한 RAM 용량과 스피커 기능 문제로 논란이 일고 있습니다.
땅콩버터팀은 이번 프로젝트에서 제품에 대한 대중들의 평판을 통해 '갤럭시 S24 시리즈'의 장단점과 성공 요인, 문제점을 더 면밀히 분석하여, 향후 삼성전자가 더 나은 제품을 개발하고 소비자 만족도를 높이는 데 기여할 수 있는 마케팅 전략을 제안하고자 합니다.</p:text>
  </p:cm>
  <p:cm authorId="0" idx="2" dt="2024-05-28T05:34:08.971">
    <p:pos x="6000" y="0"/>
    <p:text>2) 올해 1분기에만 약 1400만대가 팔린 '갤럭시 S24 시리즈'는 연말까지 3600만대 판매가 예상되며, 2016년 이후 8년 만에 가장 많이 팔린 '갤럭시 시리즈' 스마트폰이 될 것으로 전망되고 있습니다. 인공지능 '삼성 가우스'가 탑재되어 기존 휴대폰과는 차원이 다른 AI 기능에 대해 만족하는 대중이 있는 반면, 부족한 RAM 용량과 스피커 기능 문제로 논란이 일고 있습니다.
땅콩버터팀은 이러한 높은 실적에도 불구하고 소비자들 사이에서 논란이 되고 있는 '갤럭시 S24 시리즈'에 대한 대중 평판을 분석하여 제품의 장단점을 파악하고, 이를 바탕으로 마케팅 전략을 수립하는 것을 목표로 설정하였습니다.</p:text>
  </p:cm>
  <p:cm authorId="0" idx="3" dt="2024-05-28T05:46:06.960">
    <p:pos x="6000" y="0"/>
    <p:text>3)
올해 1분기에만 약 1400만대가 팔린 '갤럭시 S24 시리즈'는 연말까지 3600만대 판매가 예상되며, 2016년 이후 8년 만에 가장 많이 팔린 '갤럭시 시리즈' 스마트폰이 될 것으로 전망되고 있으나, 인공지능 '삼성 가우스'가 탑재되어 기존 휴대폰과는 차원이 다른 AI 기능에 대해 만족하는 대중들과 부족한 RAM 용량과 스피커 기능 문제를 주장하는 대중들 사이에서 뜨거운 갑론을박이 이루어지고 있습니다.
땅콩버터팀은 이러한 높은 실적에도 불구하고 소비자들 사이에서 논란이 되고 있는 '갤럭시 S24 시리즈'에 대한 대중 평판을 분석하여 제품의 장단점을 파악하고, 이를 바탕으로 마케팅 전략을 수립하는 것을 목표로 하고 있습니다.</p:text>
  </p:cm>
  <p:cm authorId="1" idx="1" dt="2024-05-28T05:55:54.584">
    <p:pos x="6000" y="0"/>
    <p:text>@junhajang0118@gmail.com
내용이 많아서 6-7페이지로 나눠서 수정했는데 봐주세요~
그리고 내용 주실 때 거버닝 메세지(내용 한 줄 요약_파란색 글씨로 들어가는 부분) 적어주시면 더 좋을 것 같기는 해요
제가 임의로 적어봤는데 수정 의견 주세요 ~ ~</p:text>
  </p:cm>
  <p:cm authorId="0" idx="4" dt="2024-05-28T06:05:59.975">
    <p:pos x="6000" y="0"/>
    <p:text>거버닝 메세지까지 전 아주 좋습니다 !! 앞으로 남길 내용 있으면 말씀하신 부분 반영하겠습니다 ~</p:tex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2" idx="1" dt="2024-05-28T04:25:43.342">
    <p:pos x="6000" y="0"/>
    <p:text>8, 10번 코드 페이지 생략</p:text>
  </p:cm>
</p:cmLst>
</file>

<file path=ppt/comments/comment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2" idx="2" dt="2024-05-28T08:19:23.189">
    <p:pos x="6000" y="0"/>
    <p:text>selenium 라이브러리를 사용하는 이유: 유튜브가 동적 웹페이지이기 때문.
유튜브는 동적 웹페이지(with JavaScript) 크롤링 방식이 필요하다. selenium은 클릭이나 스크롤 같은 웹에서의 동적 상호작용을 가능하게 해주는 라이브러리이다.</p:text>
  </p:cm>
</p:cmLst>
</file>

<file path=ppt/comments/comment4.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5" dt="2024-05-29T05:35:03.689">
    <p:pos x="96" y="96"/>
    <p:text>데이터프레임(사진자료) 위에 있는 "유튜브 댓글 갯수, 데이터 제거 후 테이터의 길이" 부분은 잘라서 15p로 옮기는게 좋을 듯 합니다 !</p:text>
  </p:cm>
</p:cmLst>
</file>

<file path=ppt/comments/comment5.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3" idx="1" dt="2024-05-30T01:06:57.061">
    <p:pos x="96" y="96"/>
    <p:text>갤럭시 s24 이미지 하나 있으면 좋을 것 같아요
긍정 측면의 기사 스크랩 2개/ 부정 측 스크랩2개 정도 띄우고 마무리 하면 됩니다</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2724f848a5a_0_4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2724f848a5a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2724f848a5a_0_3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2724f848a5a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2724f848a5a_0_33: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2724f848a5a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2e0a3c74701_1_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2e0a3c74701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27276be9d11_1_9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27276be9d11_1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2724f848a5a_0_3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2724f848a5a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2e0a3c74701_1_2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2e0a3c74701_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27276be9d11_1_7: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27276be9d11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27276be9d11_1_1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27276be9d11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2e19716b1a7_1_2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2e19716b1a7_1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g2724f848a5a_0_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g2724f848a5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27276be9d11_1_13: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27276be9d11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27276be9d11_1_16: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27276be9d11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27276be9d11_1_1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27276be9d11_1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27276be9d11_1_2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27276be9d11_1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27276be9d11_1_2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27276be9d11_1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27276be9d11_1_28: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27276be9d11_1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27276be9d11_1_3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27276be9d11_1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27276be9d11_1_3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27276be9d11_1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27276be9d11_1_37: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27276be9d11_1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27276be9d11_1_4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27276be9d11_1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g2724f848a5a_0_3: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g2724f848a5a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2724f848a5a_0_57: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2724f848a5a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2724f848a5a_0_6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2724f848a5a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2724f848a5a_0_63: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2724f848a5a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2724f848a5a_0_66: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2724f848a5a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2724f848a5a_0_6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2724f848a5a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2724f848a5a_0_7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2724f848a5a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2e19716b1a7_1_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2e19716b1a7_1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272775d9c08_6_7: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272775d9c08_6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272775d9c08_6_1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272775d9c08_6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2e19716b1a7_0_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2e19716b1a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g2724f848a5a_0_6: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2724f848a5a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2e19716b1a7_0_6: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2e19716b1a7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2724f848a5a_0_117: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2724f848a5a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2724f848a5a_0_8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2724f848a5a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2e15c180a56_0_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2e15c180a5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2e15c180a56_1_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2e15c180a56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2724f848a5a_0_133: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2724f848a5a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2724f848a5a_0_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2724f848a5a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2724f848a5a_0_1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2724f848a5a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2724f848a5a_0_18: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2724f848a5a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2724f848a5a_0_2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2724f848a5a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2724f848a5a_0_2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2724f848a5a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992767"/>
            <a:ext cx="8520600" cy="27369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3778833"/>
            <a:ext cx="8520600" cy="10569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6217622"/>
            <a:ext cx="548700" cy="5247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474833"/>
            <a:ext cx="8520600" cy="26181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4202967"/>
            <a:ext cx="8520600" cy="17343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6217622"/>
            <a:ext cx="548700" cy="5247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6217622"/>
            <a:ext cx="548700" cy="5247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867800"/>
            <a:ext cx="8520600" cy="11223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6217622"/>
            <a:ext cx="548700" cy="5247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593367"/>
            <a:ext cx="8520600" cy="7635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536633"/>
            <a:ext cx="8520600" cy="45552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6217622"/>
            <a:ext cx="548700" cy="5247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593367"/>
            <a:ext cx="8520600" cy="7635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536633"/>
            <a:ext cx="3999900" cy="45552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536633"/>
            <a:ext cx="3999900" cy="45552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6217622"/>
            <a:ext cx="548700" cy="5247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593367"/>
            <a:ext cx="8520600" cy="7635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6217622"/>
            <a:ext cx="548700" cy="5247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740800"/>
            <a:ext cx="2808000" cy="1007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852800"/>
            <a:ext cx="2808000" cy="42393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6217622"/>
            <a:ext cx="548700" cy="5247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600200"/>
            <a:ext cx="6367800" cy="54543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6217622"/>
            <a:ext cx="548700" cy="5247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67"/>
            <a:ext cx="4572000" cy="68580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644233"/>
            <a:ext cx="4045200" cy="19764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3737433"/>
            <a:ext cx="4045200" cy="16467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965433"/>
            <a:ext cx="3837000" cy="49269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6217622"/>
            <a:ext cx="548700" cy="5247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5640767"/>
            <a:ext cx="5998800" cy="8067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6217622"/>
            <a:ext cx="548700" cy="5247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593367"/>
            <a:ext cx="8520600" cy="7635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536633"/>
            <a:ext cx="8520600" cy="45552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6217622"/>
            <a:ext cx="548700" cy="5247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ko"/>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5.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comments" Target="../comments/comment3.xml"/><Relationship Id="rId4" Type="http://schemas.openxmlformats.org/officeDocument/2006/relationships/image" Target="../media/image4.jpg"/><Relationship Id="rId5" Type="http://schemas.openxmlformats.org/officeDocument/2006/relationships/image" Target="../media/image11.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2.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7.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6.jpg"/><Relationship Id="rId4" Type="http://schemas.openxmlformats.org/officeDocument/2006/relationships/image" Target="../media/image16.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3.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20.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4.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comments" Target="../comments/comment4.xml"/><Relationship Id="rId4" Type="http://schemas.openxmlformats.org/officeDocument/2006/relationships/image" Target="../media/image10.jpg"/><Relationship Id="rId5" Type="http://schemas.openxmlformats.org/officeDocument/2006/relationships/image" Target="../media/image9.jpg"/><Relationship Id="rId6" Type="http://schemas.openxmlformats.org/officeDocument/2006/relationships/image" Target="../media/image24.jpg"/><Relationship Id="rId7" Type="http://schemas.openxmlformats.org/officeDocument/2006/relationships/image" Target="../media/image15.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34.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26.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8.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27.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28.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30.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29.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39.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36.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40.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42.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41.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32.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23.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43.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38.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33.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37.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45.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35.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51.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47.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46.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50.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7.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48.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31.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comments" Target="../comments/comment5.xml"/><Relationship Id="rId4" Type="http://schemas.openxmlformats.org/officeDocument/2006/relationships/image" Target="../media/image49.jpg"/><Relationship Id="rId5" Type="http://schemas.openxmlformats.org/officeDocument/2006/relationships/image" Target="../media/image44.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 Id="rId3" Type="http://schemas.openxmlformats.org/officeDocument/2006/relationships/image" Target="../media/image52.jp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 Id="rId3" Type="http://schemas.openxmlformats.org/officeDocument/2006/relationships/image" Target="../media/image53.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 Id="rId3" Type="http://schemas.openxmlformats.org/officeDocument/2006/relationships/image" Target="../media/image54.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22.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comments" Target="../comments/comment1.xml"/><Relationship Id="rId4" Type="http://schemas.openxmlformats.org/officeDocument/2006/relationships/image" Target="../media/image5.jpg"/><Relationship Id="rId5" Type="http://schemas.openxmlformats.org/officeDocument/2006/relationships/image" Target="../media/image13.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comments" Target="../comments/comment2.xml"/><Relationship Id="rId4" Type="http://schemas.openxmlformats.org/officeDocument/2006/relationships/image" Target="../media/image1.jpg"/><Relationship Id="rId5" Type="http://schemas.openxmlformats.org/officeDocument/2006/relationships/image" Target="../media/image12.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9.jpg"/><Relationship Id="rId4" Type="http://schemas.openxmlformats.org/officeDocument/2006/relationships/image" Target="../media/image21.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8.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pic>
        <p:nvPicPr>
          <p:cNvPr id="54" name="Google Shape;54;p13"/>
          <p:cNvPicPr preferRelativeResize="0"/>
          <p:nvPr/>
        </p:nvPicPr>
        <p:blipFill>
          <a:blip r:embed="rId3">
            <a:alphaModFix/>
          </a:blip>
          <a:stretch>
            <a:fillRect/>
          </a:stretch>
        </p:blipFill>
        <p:spPr>
          <a:xfrm>
            <a:off x="152400" y="152400"/>
            <a:ext cx="8839200" cy="624892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pic>
        <p:nvPicPr>
          <p:cNvPr id="103" name="Google Shape;103;p22"/>
          <p:cNvPicPr preferRelativeResize="0"/>
          <p:nvPr/>
        </p:nvPicPr>
        <p:blipFill>
          <a:blip r:embed="rId4">
            <a:alphaModFix/>
          </a:blip>
          <a:stretch>
            <a:fillRect/>
          </a:stretch>
        </p:blipFill>
        <p:spPr>
          <a:xfrm>
            <a:off x="152400" y="152400"/>
            <a:ext cx="8839200" cy="6248921"/>
          </a:xfrm>
          <a:prstGeom prst="rect">
            <a:avLst/>
          </a:prstGeom>
          <a:noFill/>
          <a:ln>
            <a:noFill/>
          </a:ln>
        </p:spPr>
      </p:pic>
      <p:pic>
        <p:nvPicPr>
          <p:cNvPr id="104" name="Google Shape;104;p22"/>
          <p:cNvPicPr preferRelativeResize="0"/>
          <p:nvPr/>
        </p:nvPicPr>
        <p:blipFill>
          <a:blip r:embed="rId5">
            <a:alphaModFix/>
          </a:blip>
          <a:stretch>
            <a:fillRect/>
          </a:stretch>
        </p:blipFill>
        <p:spPr>
          <a:xfrm>
            <a:off x="152400" y="152400"/>
            <a:ext cx="8839200" cy="624892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pic>
        <p:nvPicPr>
          <p:cNvPr id="109" name="Google Shape;109;p23"/>
          <p:cNvPicPr preferRelativeResize="0"/>
          <p:nvPr/>
        </p:nvPicPr>
        <p:blipFill>
          <a:blip r:embed="rId3">
            <a:alphaModFix/>
          </a:blip>
          <a:stretch>
            <a:fillRect/>
          </a:stretch>
        </p:blipFill>
        <p:spPr>
          <a:xfrm>
            <a:off x="152400" y="152400"/>
            <a:ext cx="8839200" cy="624892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pic>
        <p:nvPicPr>
          <p:cNvPr id="114" name="Google Shape;114;p24"/>
          <p:cNvPicPr preferRelativeResize="0"/>
          <p:nvPr/>
        </p:nvPicPr>
        <p:blipFill>
          <a:blip r:embed="rId3">
            <a:alphaModFix/>
          </a:blip>
          <a:stretch>
            <a:fillRect/>
          </a:stretch>
        </p:blipFill>
        <p:spPr>
          <a:xfrm>
            <a:off x="152400" y="152400"/>
            <a:ext cx="8839200" cy="624892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pic>
        <p:nvPicPr>
          <p:cNvPr id="119" name="Google Shape;119;p25"/>
          <p:cNvPicPr preferRelativeResize="0"/>
          <p:nvPr/>
        </p:nvPicPr>
        <p:blipFill>
          <a:blip r:embed="rId3">
            <a:alphaModFix/>
          </a:blip>
          <a:stretch>
            <a:fillRect/>
          </a:stretch>
        </p:blipFill>
        <p:spPr>
          <a:xfrm>
            <a:off x="152400" y="152400"/>
            <a:ext cx="8839200" cy="6248921"/>
          </a:xfrm>
          <a:prstGeom prst="rect">
            <a:avLst/>
          </a:prstGeom>
          <a:noFill/>
          <a:ln>
            <a:noFill/>
          </a:ln>
        </p:spPr>
      </p:pic>
      <p:pic>
        <p:nvPicPr>
          <p:cNvPr id="120" name="Google Shape;120;p25"/>
          <p:cNvPicPr preferRelativeResize="0"/>
          <p:nvPr/>
        </p:nvPicPr>
        <p:blipFill>
          <a:blip r:embed="rId4">
            <a:alphaModFix/>
          </a:blip>
          <a:stretch>
            <a:fillRect/>
          </a:stretch>
        </p:blipFill>
        <p:spPr>
          <a:xfrm>
            <a:off x="1197425" y="1348000"/>
            <a:ext cx="6868901" cy="485600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pic>
        <p:nvPicPr>
          <p:cNvPr id="125" name="Google Shape;125;p26"/>
          <p:cNvPicPr preferRelativeResize="0"/>
          <p:nvPr/>
        </p:nvPicPr>
        <p:blipFill>
          <a:blip r:embed="rId3">
            <a:alphaModFix/>
          </a:blip>
          <a:stretch>
            <a:fillRect/>
          </a:stretch>
        </p:blipFill>
        <p:spPr>
          <a:xfrm>
            <a:off x="152400" y="152400"/>
            <a:ext cx="8839200" cy="624892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pic>
        <p:nvPicPr>
          <p:cNvPr id="130" name="Google Shape;130;p27"/>
          <p:cNvPicPr preferRelativeResize="0"/>
          <p:nvPr/>
        </p:nvPicPr>
        <p:blipFill>
          <a:blip r:embed="rId3">
            <a:alphaModFix/>
          </a:blip>
          <a:stretch>
            <a:fillRect/>
          </a:stretch>
        </p:blipFill>
        <p:spPr>
          <a:xfrm>
            <a:off x="152400" y="152400"/>
            <a:ext cx="8839200" cy="624892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pic>
        <p:nvPicPr>
          <p:cNvPr id="135" name="Google Shape;135;p28"/>
          <p:cNvPicPr preferRelativeResize="0"/>
          <p:nvPr/>
        </p:nvPicPr>
        <p:blipFill>
          <a:blip r:embed="rId3">
            <a:alphaModFix/>
          </a:blip>
          <a:stretch>
            <a:fillRect/>
          </a:stretch>
        </p:blipFill>
        <p:spPr>
          <a:xfrm>
            <a:off x="152400" y="152400"/>
            <a:ext cx="8839200" cy="624892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pic>
        <p:nvPicPr>
          <p:cNvPr id="140" name="Google Shape;140;p29"/>
          <p:cNvPicPr preferRelativeResize="0"/>
          <p:nvPr/>
        </p:nvPicPr>
        <p:blipFill>
          <a:blip r:embed="rId4">
            <a:alphaModFix/>
          </a:blip>
          <a:stretch>
            <a:fillRect/>
          </a:stretch>
        </p:blipFill>
        <p:spPr>
          <a:xfrm>
            <a:off x="152400" y="152400"/>
            <a:ext cx="8839200" cy="6248921"/>
          </a:xfrm>
          <a:prstGeom prst="rect">
            <a:avLst/>
          </a:prstGeom>
          <a:noFill/>
          <a:ln>
            <a:noFill/>
          </a:ln>
        </p:spPr>
      </p:pic>
      <p:pic>
        <p:nvPicPr>
          <p:cNvPr id="141" name="Google Shape;141;p29"/>
          <p:cNvPicPr preferRelativeResize="0"/>
          <p:nvPr/>
        </p:nvPicPr>
        <p:blipFill>
          <a:blip r:embed="rId5">
            <a:alphaModFix/>
          </a:blip>
          <a:stretch>
            <a:fillRect/>
          </a:stretch>
        </p:blipFill>
        <p:spPr>
          <a:xfrm>
            <a:off x="152400" y="152400"/>
            <a:ext cx="8839200" cy="6248921"/>
          </a:xfrm>
          <a:prstGeom prst="rect">
            <a:avLst/>
          </a:prstGeom>
          <a:noFill/>
          <a:ln>
            <a:noFill/>
          </a:ln>
        </p:spPr>
      </p:pic>
      <p:pic>
        <p:nvPicPr>
          <p:cNvPr id="142" name="Google Shape;142;p29"/>
          <p:cNvPicPr preferRelativeResize="0"/>
          <p:nvPr/>
        </p:nvPicPr>
        <p:blipFill>
          <a:blip r:embed="rId6">
            <a:alphaModFix/>
          </a:blip>
          <a:stretch>
            <a:fillRect/>
          </a:stretch>
        </p:blipFill>
        <p:spPr>
          <a:xfrm>
            <a:off x="152400" y="152400"/>
            <a:ext cx="8839200" cy="6248921"/>
          </a:xfrm>
          <a:prstGeom prst="rect">
            <a:avLst/>
          </a:prstGeom>
          <a:noFill/>
          <a:ln>
            <a:noFill/>
          </a:ln>
        </p:spPr>
      </p:pic>
      <p:pic>
        <p:nvPicPr>
          <p:cNvPr id="143" name="Google Shape;143;p29"/>
          <p:cNvPicPr preferRelativeResize="0"/>
          <p:nvPr/>
        </p:nvPicPr>
        <p:blipFill>
          <a:blip r:embed="rId7">
            <a:alphaModFix/>
          </a:blip>
          <a:stretch>
            <a:fillRect/>
          </a:stretch>
        </p:blipFill>
        <p:spPr>
          <a:xfrm>
            <a:off x="152400" y="152400"/>
            <a:ext cx="8839200" cy="624892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pic>
        <p:nvPicPr>
          <p:cNvPr id="148" name="Google Shape;148;p30"/>
          <p:cNvPicPr preferRelativeResize="0"/>
          <p:nvPr/>
        </p:nvPicPr>
        <p:blipFill>
          <a:blip r:embed="rId3">
            <a:alphaModFix/>
          </a:blip>
          <a:stretch>
            <a:fillRect/>
          </a:stretch>
        </p:blipFill>
        <p:spPr>
          <a:xfrm>
            <a:off x="152400" y="152400"/>
            <a:ext cx="8839200" cy="624892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pic>
        <p:nvPicPr>
          <p:cNvPr id="153" name="Google Shape;153;p31"/>
          <p:cNvPicPr preferRelativeResize="0"/>
          <p:nvPr/>
        </p:nvPicPr>
        <p:blipFill>
          <a:blip r:embed="rId3">
            <a:alphaModFix/>
          </a:blip>
          <a:stretch>
            <a:fillRect/>
          </a:stretch>
        </p:blipFill>
        <p:spPr>
          <a:xfrm>
            <a:off x="152400" y="152400"/>
            <a:ext cx="8839200" cy="624892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pic>
        <p:nvPicPr>
          <p:cNvPr id="59" name="Google Shape;59;p14"/>
          <p:cNvPicPr preferRelativeResize="0"/>
          <p:nvPr/>
        </p:nvPicPr>
        <p:blipFill>
          <a:blip r:embed="rId3">
            <a:alphaModFix/>
          </a:blip>
          <a:stretch>
            <a:fillRect/>
          </a:stretch>
        </p:blipFill>
        <p:spPr>
          <a:xfrm>
            <a:off x="152400" y="152400"/>
            <a:ext cx="8839200" cy="6248921"/>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pic>
        <p:nvPicPr>
          <p:cNvPr id="158" name="Google Shape;158;p32"/>
          <p:cNvPicPr preferRelativeResize="0"/>
          <p:nvPr/>
        </p:nvPicPr>
        <p:blipFill>
          <a:blip r:embed="rId3">
            <a:alphaModFix/>
          </a:blip>
          <a:stretch>
            <a:fillRect/>
          </a:stretch>
        </p:blipFill>
        <p:spPr>
          <a:xfrm>
            <a:off x="152400" y="152400"/>
            <a:ext cx="8839200" cy="6248921"/>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pic>
        <p:nvPicPr>
          <p:cNvPr id="163" name="Google Shape;163;p33"/>
          <p:cNvPicPr preferRelativeResize="0"/>
          <p:nvPr/>
        </p:nvPicPr>
        <p:blipFill>
          <a:blip r:embed="rId3">
            <a:alphaModFix/>
          </a:blip>
          <a:stretch>
            <a:fillRect/>
          </a:stretch>
        </p:blipFill>
        <p:spPr>
          <a:xfrm>
            <a:off x="152400" y="152400"/>
            <a:ext cx="8839200" cy="6248921"/>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pic>
        <p:nvPicPr>
          <p:cNvPr id="168" name="Google Shape;168;p34"/>
          <p:cNvPicPr preferRelativeResize="0"/>
          <p:nvPr/>
        </p:nvPicPr>
        <p:blipFill>
          <a:blip r:embed="rId3">
            <a:alphaModFix/>
          </a:blip>
          <a:stretch>
            <a:fillRect/>
          </a:stretch>
        </p:blipFill>
        <p:spPr>
          <a:xfrm>
            <a:off x="152400" y="152400"/>
            <a:ext cx="8839200" cy="624892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pic>
        <p:nvPicPr>
          <p:cNvPr id="173" name="Google Shape;173;p35"/>
          <p:cNvPicPr preferRelativeResize="0"/>
          <p:nvPr/>
        </p:nvPicPr>
        <p:blipFill>
          <a:blip r:embed="rId3">
            <a:alphaModFix/>
          </a:blip>
          <a:stretch>
            <a:fillRect/>
          </a:stretch>
        </p:blipFill>
        <p:spPr>
          <a:xfrm>
            <a:off x="152400" y="152400"/>
            <a:ext cx="8839200" cy="6248921"/>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pic>
        <p:nvPicPr>
          <p:cNvPr id="178" name="Google Shape;178;p36"/>
          <p:cNvPicPr preferRelativeResize="0"/>
          <p:nvPr/>
        </p:nvPicPr>
        <p:blipFill>
          <a:blip r:embed="rId3">
            <a:alphaModFix/>
          </a:blip>
          <a:stretch>
            <a:fillRect/>
          </a:stretch>
        </p:blipFill>
        <p:spPr>
          <a:xfrm>
            <a:off x="152400" y="152400"/>
            <a:ext cx="8839200" cy="6248921"/>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pic>
        <p:nvPicPr>
          <p:cNvPr id="183" name="Google Shape;183;p37"/>
          <p:cNvPicPr preferRelativeResize="0"/>
          <p:nvPr/>
        </p:nvPicPr>
        <p:blipFill>
          <a:blip r:embed="rId3">
            <a:alphaModFix/>
          </a:blip>
          <a:stretch>
            <a:fillRect/>
          </a:stretch>
        </p:blipFill>
        <p:spPr>
          <a:xfrm>
            <a:off x="152400" y="152400"/>
            <a:ext cx="8839200" cy="6248921"/>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pic>
        <p:nvPicPr>
          <p:cNvPr id="188" name="Google Shape;188;p38"/>
          <p:cNvPicPr preferRelativeResize="0"/>
          <p:nvPr/>
        </p:nvPicPr>
        <p:blipFill>
          <a:blip r:embed="rId3">
            <a:alphaModFix/>
          </a:blip>
          <a:stretch>
            <a:fillRect/>
          </a:stretch>
        </p:blipFill>
        <p:spPr>
          <a:xfrm>
            <a:off x="152400" y="152400"/>
            <a:ext cx="8839200" cy="6248921"/>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pic>
        <p:nvPicPr>
          <p:cNvPr id="193" name="Google Shape;193;p39"/>
          <p:cNvPicPr preferRelativeResize="0"/>
          <p:nvPr/>
        </p:nvPicPr>
        <p:blipFill>
          <a:blip r:embed="rId3">
            <a:alphaModFix/>
          </a:blip>
          <a:stretch>
            <a:fillRect/>
          </a:stretch>
        </p:blipFill>
        <p:spPr>
          <a:xfrm>
            <a:off x="152400" y="152400"/>
            <a:ext cx="8839200" cy="6248921"/>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pic>
        <p:nvPicPr>
          <p:cNvPr id="198" name="Google Shape;198;p40"/>
          <p:cNvPicPr preferRelativeResize="0"/>
          <p:nvPr/>
        </p:nvPicPr>
        <p:blipFill>
          <a:blip r:embed="rId3">
            <a:alphaModFix/>
          </a:blip>
          <a:stretch>
            <a:fillRect/>
          </a:stretch>
        </p:blipFill>
        <p:spPr>
          <a:xfrm>
            <a:off x="152400" y="152400"/>
            <a:ext cx="8839200" cy="6248921"/>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pic>
        <p:nvPicPr>
          <p:cNvPr id="203" name="Google Shape;203;p41"/>
          <p:cNvPicPr preferRelativeResize="0"/>
          <p:nvPr/>
        </p:nvPicPr>
        <p:blipFill>
          <a:blip r:embed="rId3">
            <a:alphaModFix/>
          </a:blip>
          <a:stretch>
            <a:fillRect/>
          </a:stretch>
        </p:blipFill>
        <p:spPr>
          <a:xfrm>
            <a:off x="152400" y="152400"/>
            <a:ext cx="8839200" cy="624892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pic>
        <p:nvPicPr>
          <p:cNvPr id="64" name="Google Shape;64;p15"/>
          <p:cNvPicPr preferRelativeResize="0"/>
          <p:nvPr/>
        </p:nvPicPr>
        <p:blipFill>
          <a:blip r:embed="rId3">
            <a:alphaModFix/>
          </a:blip>
          <a:stretch>
            <a:fillRect/>
          </a:stretch>
        </p:blipFill>
        <p:spPr>
          <a:xfrm>
            <a:off x="152400" y="152400"/>
            <a:ext cx="8839200" cy="6248921"/>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pic>
        <p:nvPicPr>
          <p:cNvPr id="208" name="Google Shape;208;p42"/>
          <p:cNvPicPr preferRelativeResize="0"/>
          <p:nvPr/>
        </p:nvPicPr>
        <p:blipFill>
          <a:blip r:embed="rId3">
            <a:alphaModFix/>
          </a:blip>
          <a:stretch>
            <a:fillRect/>
          </a:stretch>
        </p:blipFill>
        <p:spPr>
          <a:xfrm>
            <a:off x="152400" y="152400"/>
            <a:ext cx="8839200" cy="6248921"/>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pic>
        <p:nvPicPr>
          <p:cNvPr id="213" name="Google Shape;213;p43"/>
          <p:cNvPicPr preferRelativeResize="0"/>
          <p:nvPr/>
        </p:nvPicPr>
        <p:blipFill>
          <a:blip r:embed="rId3">
            <a:alphaModFix/>
          </a:blip>
          <a:stretch>
            <a:fillRect/>
          </a:stretch>
        </p:blipFill>
        <p:spPr>
          <a:xfrm>
            <a:off x="152400" y="152400"/>
            <a:ext cx="8839200" cy="6248921"/>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pic>
        <p:nvPicPr>
          <p:cNvPr id="218" name="Google Shape;218;p44"/>
          <p:cNvPicPr preferRelativeResize="0"/>
          <p:nvPr/>
        </p:nvPicPr>
        <p:blipFill>
          <a:blip r:embed="rId3">
            <a:alphaModFix/>
          </a:blip>
          <a:stretch>
            <a:fillRect/>
          </a:stretch>
        </p:blipFill>
        <p:spPr>
          <a:xfrm>
            <a:off x="152400" y="152400"/>
            <a:ext cx="8839200" cy="6248921"/>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pic>
        <p:nvPicPr>
          <p:cNvPr id="223" name="Google Shape;223;p45"/>
          <p:cNvPicPr preferRelativeResize="0"/>
          <p:nvPr/>
        </p:nvPicPr>
        <p:blipFill>
          <a:blip r:embed="rId3">
            <a:alphaModFix/>
          </a:blip>
          <a:stretch>
            <a:fillRect/>
          </a:stretch>
        </p:blipFill>
        <p:spPr>
          <a:xfrm>
            <a:off x="152400" y="152400"/>
            <a:ext cx="8839200" cy="6248921"/>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pic>
        <p:nvPicPr>
          <p:cNvPr id="228" name="Google Shape;228;p46"/>
          <p:cNvPicPr preferRelativeResize="0"/>
          <p:nvPr/>
        </p:nvPicPr>
        <p:blipFill>
          <a:blip r:embed="rId3">
            <a:alphaModFix/>
          </a:blip>
          <a:stretch>
            <a:fillRect/>
          </a:stretch>
        </p:blipFill>
        <p:spPr>
          <a:xfrm>
            <a:off x="152400" y="152400"/>
            <a:ext cx="8839200" cy="6248921"/>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pic>
        <p:nvPicPr>
          <p:cNvPr id="233" name="Google Shape;233;p47"/>
          <p:cNvPicPr preferRelativeResize="0"/>
          <p:nvPr/>
        </p:nvPicPr>
        <p:blipFill>
          <a:blip r:embed="rId3">
            <a:alphaModFix/>
          </a:blip>
          <a:stretch>
            <a:fillRect/>
          </a:stretch>
        </p:blipFill>
        <p:spPr>
          <a:xfrm>
            <a:off x="152400" y="152400"/>
            <a:ext cx="8839200" cy="6248921"/>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pic>
        <p:nvPicPr>
          <p:cNvPr id="238" name="Google Shape;238;p48"/>
          <p:cNvPicPr preferRelativeResize="0"/>
          <p:nvPr/>
        </p:nvPicPr>
        <p:blipFill>
          <a:blip r:embed="rId3">
            <a:alphaModFix/>
          </a:blip>
          <a:stretch>
            <a:fillRect/>
          </a:stretch>
        </p:blipFill>
        <p:spPr>
          <a:xfrm>
            <a:off x="152400" y="152400"/>
            <a:ext cx="8839200" cy="6248921"/>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pic>
        <p:nvPicPr>
          <p:cNvPr id="243" name="Google Shape;243;p49"/>
          <p:cNvPicPr preferRelativeResize="0"/>
          <p:nvPr/>
        </p:nvPicPr>
        <p:blipFill>
          <a:blip r:embed="rId3">
            <a:alphaModFix/>
          </a:blip>
          <a:stretch>
            <a:fillRect/>
          </a:stretch>
        </p:blipFill>
        <p:spPr>
          <a:xfrm>
            <a:off x="152400" y="152400"/>
            <a:ext cx="8839200" cy="6248921"/>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pic>
        <p:nvPicPr>
          <p:cNvPr id="248" name="Google Shape;248;p50"/>
          <p:cNvPicPr preferRelativeResize="0"/>
          <p:nvPr/>
        </p:nvPicPr>
        <p:blipFill>
          <a:blip r:embed="rId3">
            <a:alphaModFix/>
          </a:blip>
          <a:stretch>
            <a:fillRect/>
          </a:stretch>
        </p:blipFill>
        <p:spPr>
          <a:xfrm>
            <a:off x="152400" y="152400"/>
            <a:ext cx="8839200" cy="6248921"/>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pic>
        <p:nvPicPr>
          <p:cNvPr id="253" name="Google Shape;253;p51"/>
          <p:cNvPicPr preferRelativeResize="0"/>
          <p:nvPr/>
        </p:nvPicPr>
        <p:blipFill>
          <a:blip r:embed="rId3">
            <a:alphaModFix/>
          </a:blip>
          <a:stretch>
            <a:fillRect/>
          </a:stretch>
        </p:blipFill>
        <p:spPr>
          <a:xfrm>
            <a:off x="152400" y="152400"/>
            <a:ext cx="8839200" cy="624892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 name="Shape 68"/>
        <p:cNvGrpSpPr/>
        <p:nvPr/>
      </p:nvGrpSpPr>
      <p:grpSpPr>
        <a:xfrm>
          <a:off x="0" y="0"/>
          <a:ext cx="0" cy="0"/>
          <a:chOff x="0" y="0"/>
          <a:chExt cx="0" cy="0"/>
        </a:xfrm>
      </p:grpSpPr>
      <p:pic>
        <p:nvPicPr>
          <p:cNvPr id="69" name="Google Shape;69;p16"/>
          <p:cNvPicPr preferRelativeResize="0"/>
          <p:nvPr/>
        </p:nvPicPr>
        <p:blipFill>
          <a:blip r:embed="rId3">
            <a:alphaModFix/>
          </a:blip>
          <a:stretch>
            <a:fillRect/>
          </a:stretch>
        </p:blipFill>
        <p:spPr>
          <a:xfrm>
            <a:off x="152400" y="152400"/>
            <a:ext cx="8839200" cy="6248921"/>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pic>
        <p:nvPicPr>
          <p:cNvPr id="258" name="Google Shape;258;p52"/>
          <p:cNvPicPr preferRelativeResize="0"/>
          <p:nvPr/>
        </p:nvPicPr>
        <p:blipFill>
          <a:blip r:embed="rId3">
            <a:alphaModFix/>
          </a:blip>
          <a:stretch>
            <a:fillRect/>
          </a:stretch>
        </p:blipFill>
        <p:spPr>
          <a:xfrm>
            <a:off x="152400" y="152400"/>
            <a:ext cx="8839200" cy="6248921"/>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pic>
        <p:nvPicPr>
          <p:cNvPr id="263" name="Google Shape;263;p53"/>
          <p:cNvPicPr preferRelativeResize="0"/>
          <p:nvPr/>
        </p:nvPicPr>
        <p:blipFill>
          <a:blip r:embed="rId3">
            <a:alphaModFix/>
          </a:blip>
          <a:stretch>
            <a:fillRect/>
          </a:stretch>
        </p:blipFill>
        <p:spPr>
          <a:xfrm>
            <a:off x="152400" y="152400"/>
            <a:ext cx="8839200" cy="6248921"/>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pic>
        <p:nvPicPr>
          <p:cNvPr id="268" name="Google Shape;268;p54"/>
          <p:cNvPicPr preferRelativeResize="0"/>
          <p:nvPr/>
        </p:nvPicPr>
        <p:blipFill>
          <a:blip r:embed="rId4">
            <a:alphaModFix/>
          </a:blip>
          <a:stretch>
            <a:fillRect/>
          </a:stretch>
        </p:blipFill>
        <p:spPr>
          <a:xfrm>
            <a:off x="152400" y="152400"/>
            <a:ext cx="8839200" cy="6248921"/>
          </a:xfrm>
          <a:prstGeom prst="rect">
            <a:avLst/>
          </a:prstGeom>
          <a:noFill/>
          <a:ln>
            <a:noFill/>
          </a:ln>
        </p:spPr>
      </p:pic>
      <p:pic>
        <p:nvPicPr>
          <p:cNvPr id="269" name="Google Shape;269;p54"/>
          <p:cNvPicPr preferRelativeResize="0"/>
          <p:nvPr/>
        </p:nvPicPr>
        <p:blipFill>
          <a:blip r:embed="rId4">
            <a:alphaModFix/>
          </a:blip>
          <a:stretch>
            <a:fillRect/>
          </a:stretch>
        </p:blipFill>
        <p:spPr>
          <a:xfrm>
            <a:off x="304800" y="304800"/>
            <a:ext cx="8839200" cy="6248921"/>
          </a:xfrm>
          <a:prstGeom prst="rect">
            <a:avLst/>
          </a:prstGeom>
          <a:noFill/>
          <a:ln>
            <a:noFill/>
          </a:ln>
        </p:spPr>
      </p:pic>
      <p:pic>
        <p:nvPicPr>
          <p:cNvPr id="270" name="Google Shape;270;p54"/>
          <p:cNvPicPr preferRelativeResize="0"/>
          <p:nvPr/>
        </p:nvPicPr>
        <p:blipFill>
          <a:blip r:embed="rId5">
            <a:alphaModFix/>
          </a:blip>
          <a:stretch>
            <a:fillRect/>
          </a:stretch>
        </p:blipFill>
        <p:spPr>
          <a:xfrm>
            <a:off x="152400" y="152400"/>
            <a:ext cx="8839200" cy="6248921"/>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55"/>
          <p:cNvSpPr txBox="1"/>
          <p:nvPr>
            <p:ph type="ctrTitle"/>
          </p:nvPr>
        </p:nvSpPr>
        <p:spPr>
          <a:xfrm>
            <a:off x="311700" y="992768"/>
            <a:ext cx="8520600" cy="5856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ko"/>
              <a:t>분석 과정의 개선점</a:t>
            </a:r>
            <a:endParaRPr/>
          </a:p>
        </p:txBody>
      </p:sp>
      <p:pic>
        <p:nvPicPr>
          <p:cNvPr id="276" name="Google Shape;276;p55"/>
          <p:cNvPicPr preferRelativeResize="0"/>
          <p:nvPr/>
        </p:nvPicPr>
        <p:blipFill>
          <a:blip r:embed="rId3">
            <a:alphaModFix/>
          </a:blip>
          <a:stretch>
            <a:fillRect/>
          </a:stretch>
        </p:blipFill>
        <p:spPr>
          <a:xfrm>
            <a:off x="152400" y="152400"/>
            <a:ext cx="8839200" cy="6248921"/>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56"/>
          <p:cNvSpPr txBox="1"/>
          <p:nvPr/>
        </p:nvSpPr>
        <p:spPr>
          <a:xfrm>
            <a:off x="827325" y="1502225"/>
            <a:ext cx="3276600" cy="150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1800">
                <a:solidFill>
                  <a:schemeClr val="dk2"/>
                </a:solidFill>
              </a:rPr>
              <a:t>후기_김준홍</a:t>
            </a:r>
            <a:endParaRPr sz="1800">
              <a:solidFill>
                <a:schemeClr val="dk2"/>
              </a:solidFill>
            </a:endParaRPr>
          </a:p>
          <a:p>
            <a:pPr indent="0" lvl="0" marL="0" rtl="0" algn="l">
              <a:spcBef>
                <a:spcPts val="0"/>
              </a:spcBef>
              <a:spcAft>
                <a:spcPts val="0"/>
              </a:spcAft>
              <a:buNone/>
            </a:pPr>
            <a:r>
              <a:rPr lang="ko" sz="1000">
                <a:solidFill>
                  <a:schemeClr val="dk2"/>
                </a:solidFill>
              </a:rPr>
              <a:t>텍스트 분석의 전처리 과정이 생각했던 것 보다 훨씬 길고 복잡했습니다. 또한 데이터의 형태가 계속 바뀌는 것을 정확하게 파악하지 못해 오류와 씨름하는 것이 쉽지 않았습니다. 이번 프로젝트에서 팀장을 맡으면서 팀 운영을 더 깔끔하게 했으면.. 하는 아쉬움도 있습니다. 2주 동안 함께 해주셔서 감사합니다:)</a:t>
            </a:r>
            <a:endParaRPr sz="1000">
              <a:solidFill>
                <a:schemeClr val="dk2"/>
              </a:solidFill>
            </a:endParaRPr>
          </a:p>
        </p:txBody>
      </p:sp>
      <p:sp>
        <p:nvSpPr>
          <p:cNvPr id="282" name="Google Shape;282;p56"/>
          <p:cNvSpPr txBox="1"/>
          <p:nvPr/>
        </p:nvSpPr>
        <p:spPr>
          <a:xfrm>
            <a:off x="4572000" y="1502225"/>
            <a:ext cx="3913500" cy="150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1800">
                <a:solidFill>
                  <a:schemeClr val="dk2"/>
                </a:solidFill>
              </a:rPr>
              <a:t>후기_박진수</a:t>
            </a:r>
            <a:endParaRPr sz="1800">
              <a:solidFill>
                <a:schemeClr val="dk2"/>
              </a:solidFill>
            </a:endParaRPr>
          </a:p>
          <a:p>
            <a:pPr indent="0" lvl="0" marL="0" rtl="0" algn="l">
              <a:spcBef>
                <a:spcPts val="0"/>
              </a:spcBef>
              <a:spcAft>
                <a:spcPts val="0"/>
              </a:spcAft>
              <a:buNone/>
            </a:pPr>
            <a:r>
              <a:rPr lang="ko" sz="1800">
                <a:solidFill>
                  <a:schemeClr val="dk2"/>
                </a:solidFill>
              </a:rPr>
              <a:t>결과를 도출했다는 점에서 만족합니다. 데이터 수집과 전처리 과정이 생각보다 어렵고 오래 걸린 점이 아쉽습니다.</a:t>
            </a:r>
            <a:endParaRPr sz="1800">
              <a:solidFill>
                <a:schemeClr val="dk2"/>
              </a:solidFill>
            </a:endParaRPr>
          </a:p>
        </p:txBody>
      </p:sp>
      <p:sp>
        <p:nvSpPr>
          <p:cNvPr id="283" name="Google Shape;283;p56"/>
          <p:cNvSpPr txBox="1"/>
          <p:nvPr/>
        </p:nvSpPr>
        <p:spPr>
          <a:xfrm>
            <a:off x="827325" y="3570500"/>
            <a:ext cx="3276600" cy="150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900">
                <a:solidFill>
                  <a:schemeClr val="dk1"/>
                </a:solidFill>
              </a:rPr>
              <a:t>학습 과정 전반적으로 어려움을 겪고 있었는데 팀원들 덕분에 데이터 분석의 전체적인 흐름을 살펴볼 수 있었고 앞으로 어떤 부분을 채워야 하는지 배우는 시간이었습니다.</a:t>
            </a:r>
            <a:endParaRPr sz="1800">
              <a:solidFill>
                <a:schemeClr val="dk2"/>
              </a:solidFill>
            </a:endParaRPr>
          </a:p>
        </p:txBody>
      </p:sp>
      <p:sp>
        <p:nvSpPr>
          <p:cNvPr id="284" name="Google Shape;284;p56"/>
          <p:cNvSpPr txBox="1"/>
          <p:nvPr/>
        </p:nvSpPr>
        <p:spPr>
          <a:xfrm>
            <a:off x="4572000" y="3570500"/>
            <a:ext cx="3604500" cy="150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1800">
                <a:solidFill>
                  <a:schemeClr val="dk2"/>
                </a:solidFill>
              </a:rPr>
              <a:t>후기_장준하</a:t>
            </a:r>
            <a:endParaRPr sz="1800">
              <a:solidFill>
                <a:schemeClr val="dk2"/>
              </a:solidFill>
            </a:endParaRPr>
          </a:p>
          <a:p>
            <a:pPr indent="0" lvl="0" marL="0" rtl="0" algn="l">
              <a:spcBef>
                <a:spcPts val="0"/>
              </a:spcBef>
              <a:spcAft>
                <a:spcPts val="0"/>
              </a:spcAft>
              <a:buNone/>
            </a:pPr>
            <a:r>
              <a:t/>
            </a:r>
            <a:endParaRPr sz="1800">
              <a:solidFill>
                <a:schemeClr val="dk2"/>
              </a:solidFill>
            </a:endParaRPr>
          </a:p>
          <a:p>
            <a:pPr indent="0" lvl="0" marL="0" rtl="0" algn="l">
              <a:spcBef>
                <a:spcPts val="0"/>
              </a:spcBef>
              <a:spcAft>
                <a:spcPts val="0"/>
              </a:spcAft>
              <a:buNone/>
            </a:pPr>
            <a:r>
              <a:rPr lang="ko" sz="1800">
                <a:solidFill>
                  <a:schemeClr val="dk2"/>
                </a:solidFill>
              </a:rPr>
              <a:t>짧은 시간 속에서 계획대로 프로젝트를 마무리했다는 점과 저의 부족한 부분이 무엇인지 돌아볼 수 있어 만족합니다. </a:t>
            </a:r>
            <a:endParaRPr sz="1800">
              <a:solidFill>
                <a:schemeClr val="dk2"/>
              </a:solidFill>
            </a:endParaRPr>
          </a:p>
          <a:p>
            <a:pPr indent="0" lvl="0" marL="0" rtl="0" algn="l">
              <a:spcBef>
                <a:spcPts val="0"/>
              </a:spcBef>
              <a:spcAft>
                <a:spcPts val="0"/>
              </a:spcAft>
              <a:buNone/>
            </a:pPr>
            <a:r>
              <a:rPr lang="ko" sz="1800">
                <a:solidFill>
                  <a:schemeClr val="dk2"/>
                </a:solidFill>
              </a:rPr>
              <a:t>함께 해주신 팀원분들 감사합니다!</a:t>
            </a:r>
            <a:endParaRPr sz="1800">
              <a:solidFill>
                <a:schemeClr val="dk2"/>
              </a:solidFill>
            </a:endParaRPr>
          </a:p>
          <a:p>
            <a:pPr indent="0" lvl="0" marL="0" rtl="0" algn="l">
              <a:spcBef>
                <a:spcPts val="0"/>
              </a:spcBef>
              <a:spcAft>
                <a:spcPts val="0"/>
              </a:spcAft>
              <a:buNone/>
            </a:pPr>
            <a:r>
              <a:t/>
            </a:r>
            <a:endParaRPr sz="1800">
              <a:solidFill>
                <a:schemeClr val="dk2"/>
              </a:solidFill>
            </a:endParaRPr>
          </a:p>
        </p:txBody>
      </p:sp>
      <p:sp>
        <p:nvSpPr>
          <p:cNvPr id="285" name="Google Shape;285;p56"/>
          <p:cNvSpPr txBox="1"/>
          <p:nvPr>
            <p:ph type="ctrTitle"/>
          </p:nvPr>
        </p:nvSpPr>
        <p:spPr>
          <a:xfrm>
            <a:off x="311700" y="992768"/>
            <a:ext cx="8520600" cy="5856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ko"/>
              <a:t>후기</a:t>
            </a:r>
            <a:endParaRPr/>
          </a:p>
        </p:txBody>
      </p:sp>
      <p:pic>
        <p:nvPicPr>
          <p:cNvPr id="286" name="Google Shape;286;p56"/>
          <p:cNvPicPr preferRelativeResize="0"/>
          <p:nvPr/>
        </p:nvPicPr>
        <p:blipFill>
          <a:blip r:embed="rId3">
            <a:alphaModFix/>
          </a:blip>
          <a:stretch>
            <a:fillRect/>
          </a:stretch>
        </p:blipFill>
        <p:spPr>
          <a:xfrm>
            <a:off x="152400" y="152400"/>
            <a:ext cx="8839200" cy="6248921"/>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pic>
        <p:nvPicPr>
          <p:cNvPr id="291" name="Google Shape;291;p57"/>
          <p:cNvPicPr preferRelativeResize="0"/>
          <p:nvPr/>
        </p:nvPicPr>
        <p:blipFill>
          <a:blip r:embed="rId3">
            <a:alphaModFix/>
          </a:blip>
          <a:stretch>
            <a:fillRect/>
          </a:stretch>
        </p:blipFill>
        <p:spPr>
          <a:xfrm>
            <a:off x="152400" y="152400"/>
            <a:ext cx="8839200" cy="624892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pic>
        <p:nvPicPr>
          <p:cNvPr id="74" name="Google Shape;74;p17"/>
          <p:cNvPicPr preferRelativeResize="0"/>
          <p:nvPr/>
        </p:nvPicPr>
        <p:blipFill>
          <a:blip r:embed="rId3">
            <a:alphaModFix/>
          </a:blip>
          <a:stretch>
            <a:fillRect/>
          </a:stretch>
        </p:blipFill>
        <p:spPr>
          <a:xfrm>
            <a:off x="152400" y="152400"/>
            <a:ext cx="8839200" cy="624892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pic>
        <p:nvPicPr>
          <p:cNvPr id="79" name="Google Shape;79;p18"/>
          <p:cNvPicPr preferRelativeResize="0"/>
          <p:nvPr/>
        </p:nvPicPr>
        <p:blipFill>
          <a:blip r:embed="rId4">
            <a:alphaModFix/>
          </a:blip>
          <a:stretch>
            <a:fillRect/>
          </a:stretch>
        </p:blipFill>
        <p:spPr>
          <a:xfrm>
            <a:off x="152400" y="152400"/>
            <a:ext cx="8839200" cy="6248921"/>
          </a:xfrm>
          <a:prstGeom prst="rect">
            <a:avLst/>
          </a:prstGeom>
          <a:noFill/>
          <a:ln>
            <a:noFill/>
          </a:ln>
        </p:spPr>
      </p:pic>
      <p:pic>
        <p:nvPicPr>
          <p:cNvPr id="80" name="Google Shape;80;p18"/>
          <p:cNvPicPr preferRelativeResize="0"/>
          <p:nvPr/>
        </p:nvPicPr>
        <p:blipFill>
          <a:blip r:embed="rId5">
            <a:alphaModFix/>
          </a:blip>
          <a:stretch>
            <a:fillRect/>
          </a:stretch>
        </p:blipFill>
        <p:spPr>
          <a:xfrm>
            <a:off x="152400" y="152400"/>
            <a:ext cx="8839200" cy="624892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pic>
        <p:nvPicPr>
          <p:cNvPr id="85" name="Google Shape;85;p19"/>
          <p:cNvPicPr preferRelativeResize="0"/>
          <p:nvPr/>
        </p:nvPicPr>
        <p:blipFill>
          <a:blip r:embed="rId4">
            <a:alphaModFix/>
          </a:blip>
          <a:stretch>
            <a:fillRect/>
          </a:stretch>
        </p:blipFill>
        <p:spPr>
          <a:xfrm>
            <a:off x="152400" y="152400"/>
            <a:ext cx="8839200" cy="6248921"/>
          </a:xfrm>
          <a:prstGeom prst="rect">
            <a:avLst/>
          </a:prstGeom>
          <a:noFill/>
          <a:ln>
            <a:noFill/>
          </a:ln>
        </p:spPr>
      </p:pic>
      <p:pic>
        <p:nvPicPr>
          <p:cNvPr id="86" name="Google Shape;86;p19"/>
          <p:cNvPicPr preferRelativeResize="0"/>
          <p:nvPr/>
        </p:nvPicPr>
        <p:blipFill>
          <a:blip r:embed="rId5">
            <a:alphaModFix/>
          </a:blip>
          <a:stretch>
            <a:fillRect/>
          </a:stretch>
        </p:blipFill>
        <p:spPr>
          <a:xfrm>
            <a:off x="152400" y="152400"/>
            <a:ext cx="8839200" cy="6248921"/>
          </a:xfrm>
          <a:prstGeom prst="rect">
            <a:avLst/>
          </a:prstGeom>
          <a:noFill/>
          <a:ln>
            <a:noFill/>
          </a:ln>
        </p:spPr>
      </p:pic>
      <p:pic>
        <p:nvPicPr>
          <p:cNvPr id="87" name="Google Shape;87;p19"/>
          <p:cNvPicPr preferRelativeResize="0"/>
          <p:nvPr/>
        </p:nvPicPr>
        <p:blipFill>
          <a:blip r:embed="rId5">
            <a:alphaModFix/>
          </a:blip>
          <a:stretch>
            <a:fillRect/>
          </a:stretch>
        </p:blipFill>
        <p:spPr>
          <a:xfrm>
            <a:off x="152400" y="152400"/>
            <a:ext cx="8839200" cy="624892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pic>
        <p:nvPicPr>
          <p:cNvPr id="92" name="Google Shape;92;p20"/>
          <p:cNvPicPr preferRelativeResize="0"/>
          <p:nvPr/>
        </p:nvPicPr>
        <p:blipFill>
          <a:blip r:embed="rId3">
            <a:alphaModFix/>
          </a:blip>
          <a:stretch>
            <a:fillRect/>
          </a:stretch>
        </p:blipFill>
        <p:spPr>
          <a:xfrm>
            <a:off x="152400" y="152400"/>
            <a:ext cx="8839200" cy="6248921"/>
          </a:xfrm>
          <a:prstGeom prst="rect">
            <a:avLst/>
          </a:prstGeom>
          <a:noFill/>
          <a:ln>
            <a:noFill/>
          </a:ln>
        </p:spPr>
      </p:pic>
      <p:pic>
        <p:nvPicPr>
          <p:cNvPr id="93" name="Google Shape;93;p20"/>
          <p:cNvPicPr preferRelativeResize="0"/>
          <p:nvPr/>
        </p:nvPicPr>
        <p:blipFill>
          <a:blip r:embed="rId4">
            <a:alphaModFix/>
          </a:blip>
          <a:stretch>
            <a:fillRect/>
          </a:stretch>
        </p:blipFill>
        <p:spPr>
          <a:xfrm>
            <a:off x="152400" y="152400"/>
            <a:ext cx="8839200" cy="624892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pic>
        <p:nvPicPr>
          <p:cNvPr id="98" name="Google Shape;98;p21"/>
          <p:cNvPicPr preferRelativeResize="0"/>
          <p:nvPr/>
        </p:nvPicPr>
        <p:blipFill>
          <a:blip r:embed="rId3">
            <a:alphaModFix/>
          </a:blip>
          <a:stretch>
            <a:fillRect/>
          </a:stretch>
        </p:blipFill>
        <p:spPr>
          <a:xfrm>
            <a:off x="152400" y="152400"/>
            <a:ext cx="8839200" cy="624892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